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B9EFAF-9ECC-44C8-AD6B-18AA0C15344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AFF8C2-1142-4F34-8876-2D184BF4668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2C3AE1-69E4-42BB-908F-0E411AA83CC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BE9FFB-24D0-422D-B331-755A71E440F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7FF94B5-FB20-4915-980C-54A17C583B9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56D847D-3622-4092-8007-101B014176E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E433032-10A6-4236-AA62-DEEC2E063A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109BB7E-9EDC-4F5B-BACA-BAEFD79E051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89310D8-8FDE-4EA2-A734-F14A102527A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D6A32B9-D56F-4AAC-A610-E280FA4B371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E8580A1-7A8A-4131-B524-48C010CCFC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B42DEF-8977-4BA5-BD8D-28CD02FEFB3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63CD82E-E5BA-4927-8AB4-370316DE906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6FA8D1E-0158-4E6C-BBC0-80EA4EB24A7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5DCA387-244F-47DB-A9FD-96B0C36EB40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D40BD11-1616-4209-87C9-D0951A54A8F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F6BE132-BBEF-405A-943D-E1EBA2C56B2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690976-0AC7-45A9-A1B9-FC39F557BE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86C86E-2131-46E9-8827-9CCD5503A77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269380F-511C-4EA6-85E6-6F6B6EFCDF5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154CB8-A36B-4716-A7B0-691457A9950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DE2992-34A2-46A1-BB5D-F2D3BDA0038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F885FD1-3B0A-4DA2-A13C-C404580E184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1E0B4A6-A9FC-4C7B-936B-50EDDC64E8A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CD76B7D-04BE-4E1A-9D5F-4FD59BD10DEE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HK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Click to edit the title text format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HK" sz="1800" spc="-1" strike="noStrike">
                <a:latin typeface="Arial"/>
              </a:rPr>
              <a:t>Click to edit the title text format</a:t>
            </a:r>
            <a:endParaRPr b="0" lang="en-HK" sz="18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E55DD15-BE71-4852-91CC-18F74411D9F6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HK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Sample Slide 1</a:t>
            </a:r>
            <a:endParaRPr b="0" lang="en-HK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38080" y="276480"/>
            <a:ext cx="10514520" cy="135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Sample Slide 2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1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2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3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4</a:t>
            </a:r>
            <a:endParaRPr b="0" lang="en-HK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HK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HK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LibreOffice/7.3.7.2$Linux_X86_64 LibreOffice_project/30$Build-2</Application>
  <AppVersion>15.0000</AppVersion>
  <Words>18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2025-10-16T16:27:48Z</dcterms:created>
  <dc:creator>Tarun chaudhary</dc:creator>
  <dc:description/>
  <dc:language>en-HK</dc:language>
  <cp:lastModifiedBy/>
  <dcterms:modified xsi:type="dcterms:W3CDTF">2025-10-22T10:25:21Z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